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314" r:id="rId2"/>
    <p:sldId id="311" r:id="rId3"/>
    <p:sldId id="313" r:id="rId4"/>
    <p:sldId id="304" r:id="rId5"/>
    <p:sldId id="31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7DF500-A716-C23F-B8DE-2A1CB723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8023F5-F186-42BA-D342-3E00E6B63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6D64FD-153C-AF15-741C-751101C5BD1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DCCC3-3F0E-76E9-D9E2-9243C9C5900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8298806-9F71-B55F-D624-D3B357E70FF6}"/>
                </a:ext>
              </a:extLst>
            </p:cNvPr>
            <p:cNvSpPr txBox="1"/>
            <p:nvPr/>
          </p:nvSpPr>
          <p:spPr>
            <a:xfrm>
              <a:off x="1801131" y="3086268"/>
              <a:ext cx="55417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J’écris les nombres en lettres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CF395F-2ABB-8BEA-96B9-92C79C4CF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9899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douze</a:t>
            </a:r>
          </a:p>
        </p:txBody>
      </p:sp>
    </p:spTree>
    <p:extLst>
      <p:ext uri="{BB962C8B-B14F-4D97-AF65-F5344CB8AC3E}">
        <p14:creationId xmlns:p14="http://schemas.microsoft.com/office/powerpoint/2010/main" val="153886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9FBC83F8-0A9A-F41B-BC87-590DD092ACB1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FFE0AC4E-6600-941D-3B9F-4F971DB54FD7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25382CD3-6ACA-DD23-BDB2-1E465B5D42D4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douze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DB75D6-D77A-B06A-6230-862BAC7ED25C}"/>
              </a:ext>
            </a:extLst>
          </p:cNvPr>
          <p:cNvSpPr txBox="1"/>
          <p:nvPr/>
        </p:nvSpPr>
        <p:spPr>
          <a:xfrm>
            <a:off x="106878" y="2549895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138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43F5941E-0618-F8AE-65FD-B06F17A0594C}"/>
              </a:ext>
            </a:extLst>
          </p:cNvPr>
          <p:cNvSpPr/>
          <p:nvPr/>
        </p:nvSpPr>
        <p:spPr>
          <a:xfrm>
            <a:off x="3484838" y="2578206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9E81CBDD-F833-EF49-A2B8-DF55ACFC8776}"/>
              </a:ext>
            </a:extLst>
          </p:cNvPr>
          <p:cNvSpPr/>
          <p:nvPr/>
        </p:nvSpPr>
        <p:spPr>
          <a:xfrm>
            <a:off x="5512551" y="2578206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02399-9D1E-AFC0-7027-7F0979852DAC}"/>
              </a:ext>
            </a:extLst>
          </p:cNvPr>
          <p:cNvSpPr/>
          <p:nvPr/>
        </p:nvSpPr>
        <p:spPr>
          <a:xfrm>
            <a:off x="5249884" y="290800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3F80CE1C-1F4E-D6B9-5A85-A0545A06C669}"/>
              </a:ext>
            </a:extLst>
          </p:cNvPr>
          <p:cNvSpPr/>
          <p:nvPr/>
        </p:nvSpPr>
        <p:spPr>
          <a:xfrm>
            <a:off x="3484837" y="3728387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3DBA077A-C66C-6608-6B06-046DBC4725D8}"/>
              </a:ext>
            </a:extLst>
          </p:cNvPr>
          <p:cNvSpPr/>
          <p:nvPr/>
        </p:nvSpPr>
        <p:spPr>
          <a:xfrm>
            <a:off x="5512551" y="3728387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douze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98258D-1A2F-264E-A281-2CF7760B7D97}"/>
              </a:ext>
            </a:extLst>
          </p:cNvPr>
          <p:cNvSpPr/>
          <p:nvPr/>
        </p:nvSpPr>
        <p:spPr>
          <a:xfrm>
            <a:off x="5229807" y="405839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EBCDF888-F44E-6A4F-9830-EBD5C397408C}"/>
              </a:ext>
            </a:extLst>
          </p:cNvPr>
          <p:cNvSpPr/>
          <p:nvPr/>
        </p:nvSpPr>
        <p:spPr>
          <a:xfrm>
            <a:off x="1457123" y="257342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EA179-079A-7BFA-E8A9-AB8FB6690922}"/>
              </a:ext>
            </a:extLst>
          </p:cNvPr>
          <p:cNvSpPr/>
          <p:nvPr/>
        </p:nvSpPr>
        <p:spPr>
          <a:xfrm>
            <a:off x="3148938" y="290633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Bulle narrative : rectangle à coins arrondis 21">
            <a:extLst>
              <a:ext uri="{FF2B5EF4-FFF2-40B4-BE49-F238E27FC236}">
                <a16:creationId xmlns:a16="http://schemas.microsoft.com/office/drawing/2014/main" id="{05920813-34DC-3864-D6B8-F5BF0DED0A30}"/>
              </a:ext>
            </a:extLst>
          </p:cNvPr>
          <p:cNvSpPr/>
          <p:nvPr/>
        </p:nvSpPr>
        <p:spPr>
          <a:xfrm>
            <a:off x="1457123" y="3725363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0F7746-A3E9-CB3D-4FDC-4327A95EE2A1}"/>
              </a:ext>
            </a:extLst>
          </p:cNvPr>
          <p:cNvSpPr/>
          <p:nvPr/>
        </p:nvSpPr>
        <p:spPr>
          <a:xfrm>
            <a:off x="3148938" y="4058277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A7D8427-36D0-BD20-994A-178E5EB75804}"/>
              </a:ext>
            </a:extLst>
          </p:cNvPr>
          <p:cNvSpPr txBox="1"/>
          <p:nvPr/>
        </p:nvSpPr>
        <p:spPr>
          <a:xfrm>
            <a:off x="106878" y="3725363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812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4BFDBEF5-ACE2-BAF8-77E8-9ABC2693861C}"/>
              </a:ext>
            </a:extLst>
          </p:cNvPr>
          <p:cNvSpPr/>
          <p:nvPr/>
        </p:nvSpPr>
        <p:spPr>
          <a:xfrm>
            <a:off x="3484837" y="492409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3DD11C48-B614-F563-2608-BA0C93E4F7FE}"/>
              </a:ext>
            </a:extLst>
          </p:cNvPr>
          <p:cNvSpPr/>
          <p:nvPr/>
        </p:nvSpPr>
        <p:spPr>
          <a:xfrm>
            <a:off x="5512551" y="492409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FCD97B-B78D-16EB-D4D2-F2D148727C0C}"/>
              </a:ext>
            </a:extLst>
          </p:cNvPr>
          <p:cNvSpPr/>
          <p:nvPr/>
        </p:nvSpPr>
        <p:spPr>
          <a:xfrm>
            <a:off x="5229807" y="525410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B37D3C27-A90B-BF0B-A29E-AB24940BBAEF}"/>
              </a:ext>
            </a:extLst>
          </p:cNvPr>
          <p:cNvSpPr/>
          <p:nvPr/>
        </p:nvSpPr>
        <p:spPr>
          <a:xfrm>
            <a:off x="1457123" y="4921066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B29DC4-FFD4-5674-1673-10EDB64FFE05}"/>
              </a:ext>
            </a:extLst>
          </p:cNvPr>
          <p:cNvSpPr/>
          <p:nvPr/>
        </p:nvSpPr>
        <p:spPr>
          <a:xfrm>
            <a:off x="3148938" y="5253980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F03A493-14D7-1DB4-F65B-0F121B5797D7}"/>
              </a:ext>
            </a:extLst>
          </p:cNvPr>
          <p:cNvSpPr txBox="1"/>
          <p:nvPr/>
        </p:nvSpPr>
        <p:spPr>
          <a:xfrm>
            <a:off x="106878" y="4921066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830</a:t>
            </a:r>
          </a:p>
        </p:txBody>
      </p:sp>
    </p:spTree>
    <p:extLst>
      <p:ext uri="{BB962C8B-B14F-4D97-AF65-F5344CB8AC3E}">
        <p14:creationId xmlns:p14="http://schemas.microsoft.com/office/powerpoint/2010/main" val="67529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7" grpId="0" animBg="1"/>
      <p:bldP spid="15" grpId="0" animBg="1"/>
      <p:bldP spid="22" grpId="0" animBg="1"/>
      <p:bldP spid="23" grpId="0" animBg="1"/>
      <p:bldP spid="24" grpId="0" animBg="1"/>
      <p:bldP spid="9" grpId="0" animBg="1"/>
      <p:bldP spid="18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/>
              <a:t>/2</a:t>
            </a:r>
            <a:endParaRPr lang="fr-FR" dirty="0"/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9FBC83F8-0A9A-F41B-BC87-590DD092ACB1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FFE0AC4E-6600-941D-3B9F-4F971DB54FD7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25382CD3-6ACA-DD23-BDB2-1E465B5D42D4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DB75D6-D77A-B06A-6230-862BAC7ED25C}"/>
              </a:ext>
            </a:extLst>
          </p:cNvPr>
          <p:cNvSpPr txBox="1"/>
          <p:nvPr/>
        </p:nvSpPr>
        <p:spPr>
          <a:xfrm>
            <a:off x="106878" y="2549895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43F5941E-0618-F8AE-65FD-B06F17A0594C}"/>
              </a:ext>
            </a:extLst>
          </p:cNvPr>
          <p:cNvSpPr/>
          <p:nvPr/>
        </p:nvSpPr>
        <p:spPr>
          <a:xfrm>
            <a:off x="3484838" y="2578206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9E81CBDD-F833-EF49-A2B8-DF55ACFC8776}"/>
              </a:ext>
            </a:extLst>
          </p:cNvPr>
          <p:cNvSpPr/>
          <p:nvPr/>
        </p:nvSpPr>
        <p:spPr>
          <a:xfrm>
            <a:off x="5512551" y="2578206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02399-9D1E-AFC0-7027-7F0979852DAC}"/>
              </a:ext>
            </a:extLst>
          </p:cNvPr>
          <p:cNvSpPr/>
          <p:nvPr/>
        </p:nvSpPr>
        <p:spPr>
          <a:xfrm>
            <a:off x="5249884" y="290800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3F80CE1C-1F4E-D6B9-5A85-A0545A06C669}"/>
              </a:ext>
            </a:extLst>
          </p:cNvPr>
          <p:cNvSpPr/>
          <p:nvPr/>
        </p:nvSpPr>
        <p:spPr>
          <a:xfrm>
            <a:off x="3484836" y="3646742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3DBA077A-C66C-6608-6B06-046DBC4725D8}"/>
              </a:ext>
            </a:extLst>
          </p:cNvPr>
          <p:cNvSpPr/>
          <p:nvPr/>
        </p:nvSpPr>
        <p:spPr>
          <a:xfrm>
            <a:off x="5512550" y="364674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98258D-1A2F-264E-A281-2CF7760B7D97}"/>
              </a:ext>
            </a:extLst>
          </p:cNvPr>
          <p:cNvSpPr/>
          <p:nvPr/>
        </p:nvSpPr>
        <p:spPr>
          <a:xfrm>
            <a:off x="5229806" y="397675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EBCDF888-F44E-6A4F-9830-EBD5C397408C}"/>
              </a:ext>
            </a:extLst>
          </p:cNvPr>
          <p:cNvSpPr/>
          <p:nvPr/>
        </p:nvSpPr>
        <p:spPr>
          <a:xfrm>
            <a:off x="1457123" y="257342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EA179-079A-7BFA-E8A9-AB8FB6690922}"/>
              </a:ext>
            </a:extLst>
          </p:cNvPr>
          <p:cNvSpPr/>
          <p:nvPr/>
        </p:nvSpPr>
        <p:spPr>
          <a:xfrm>
            <a:off x="3148938" y="290633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Bulle narrative : rectangle à coins arrondis 21">
            <a:extLst>
              <a:ext uri="{FF2B5EF4-FFF2-40B4-BE49-F238E27FC236}">
                <a16:creationId xmlns:a16="http://schemas.microsoft.com/office/drawing/2014/main" id="{05920813-34DC-3864-D6B8-F5BF0DED0A30}"/>
              </a:ext>
            </a:extLst>
          </p:cNvPr>
          <p:cNvSpPr/>
          <p:nvPr/>
        </p:nvSpPr>
        <p:spPr>
          <a:xfrm>
            <a:off x="1457122" y="3643718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0F7746-A3E9-CB3D-4FDC-4327A95EE2A1}"/>
              </a:ext>
            </a:extLst>
          </p:cNvPr>
          <p:cNvSpPr/>
          <p:nvPr/>
        </p:nvSpPr>
        <p:spPr>
          <a:xfrm>
            <a:off x="3148937" y="397663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A7D8427-36D0-BD20-994A-178E5EB75804}"/>
              </a:ext>
            </a:extLst>
          </p:cNvPr>
          <p:cNvSpPr txBox="1"/>
          <p:nvPr/>
        </p:nvSpPr>
        <p:spPr>
          <a:xfrm>
            <a:off x="106877" y="3643718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127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A985D1F-FAD6-9F07-A3AB-EEDC3A9E2A41}"/>
              </a:ext>
            </a:extLst>
          </p:cNvPr>
          <p:cNvSpPr txBox="1"/>
          <p:nvPr/>
        </p:nvSpPr>
        <p:spPr>
          <a:xfrm>
            <a:off x="106878" y="4740565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710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6D4429B8-925D-F771-7A29-17764445999C}"/>
              </a:ext>
            </a:extLst>
          </p:cNvPr>
          <p:cNvSpPr/>
          <p:nvPr/>
        </p:nvSpPr>
        <p:spPr>
          <a:xfrm>
            <a:off x="3484838" y="4768876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27" name="Bulle narrative : rectangle à coins arrondis 26">
            <a:extLst>
              <a:ext uri="{FF2B5EF4-FFF2-40B4-BE49-F238E27FC236}">
                <a16:creationId xmlns:a16="http://schemas.microsoft.com/office/drawing/2014/main" id="{335CF8CC-A9C9-C28E-244A-E08DED2E6A0B}"/>
              </a:ext>
            </a:extLst>
          </p:cNvPr>
          <p:cNvSpPr/>
          <p:nvPr/>
        </p:nvSpPr>
        <p:spPr>
          <a:xfrm>
            <a:off x="5512551" y="4768876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A23B7F-77B4-4D38-B013-C9A22F442E2A}"/>
              </a:ext>
            </a:extLst>
          </p:cNvPr>
          <p:cNvSpPr/>
          <p:nvPr/>
        </p:nvSpPr>
        <p:spPr>
          <a:xfrm>
            <a:off x="5249884" y="509867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Bulle narrative : rectangle à coins arrondis 28">
            <a:extLst>
              <a:ext uri="{FF2B5EF4-FFF2-40B4-BE49-F238E27FC236}">
                <a16:creationId xmlns:a16="http://schemas.microsoft.com/office/drawing/2014/main" id="{70711E6E-F2F8-C51F-39A6-6CB3F56C5B93}"/>
              </a:ext>
            </a:extLst>
          </p:cNvPr>
          <p:cNvSpPr/>
          <p:nvPr/>
        </p:nvSpPr>
        <p:spPr>
          <a:xfrm>
            <a:off x="1457123" y="476409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0D18B31-D6E8-C14D-690C-FEBC1434EE74}"/>
              </a:ext>
            </a:extLst>
          </p:cNvPr>
          <p:cNvSpPr/>
          <p:nvPr/>
        </p:nvSpPr>
        <p:spPr>
          <a:xfrm>
            <a:off x="3148938" y="509700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2685473-AC5E-D327-F8AA-17EF94B5EF7E}"/>
              </a:ext>
            </a:extLst>
          </p:cNvPr>
          <p:cNvSpPr txBox="1"/>
          <p:nvPr/>
        </p:nvSpPr>
        <p:spPr>
          <a:xfrm>
            <a:off x="106877" y="5727456"/>
            <a:ext cx="1203366" cy="76944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720</a:t>
            </a:r>
          </a:p>
        </p:txBody>
      </p:sp>
      <p:sp>
        <p:nvSpPr>
          <p:cNvPr id="32" name="Bulle narrative : rectangle à coins arrondis 31">
            <a:extLst>
              <a:ext uri="{FF2B5EF4-FFF2-40B4-BE49-F238E27FC236}">
                <a16:creationId xmlns:a16="http://schemas.microsoft.com/office/drawing/2014/main" id="{FE357404-7441-5518-029C-1BCD6865E204}"/>
              </a:ext>
            </a:extLst>
          </p:cNvPr>
          <p:cNvSpPr/>
          <p:nvPr/>
        </p:nvSpPr>
        <p:spPr>
          <a:xfrm>
            <a:off x="3484837" y="5755767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cent</a:t>
            </a:r>
          </a:p>
        </p:txBody>
      </p:sp>
      <p:sp>
        <p:nvSpPr>
          <p:cNvPr id="33" name="Bulle narrative : rectangle à coins arrondis 32">
            <a:extLst>
              <a:ext uri="{FF2B5EF4-FFF2-40B4-BE49-F238E27FC236}">
                <a16:creationId xmlns:a16="http://schemas.microsoft.com/office/drawing/2014/main" id="{84DC8384-AC1A-AE80-46A7-F0C456C16733}"/>
              </a:ext>
            </a:extLst>
          </p:cNvPr>
          <p:cNvSpPr/>
          <p:nvPr/>
        </p:nvSpPr>
        <p:spPr>
          <a:xfrm>
            <a:off x="5512550" y="5755767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5E4E69-801F-A572-ACAA-1F05B6900437}"/>
              </a:ext>
            </a:extLst>
          </p:cNvPr>
          <p:cNvSpPr/>
          <p:nvPr/>
        </p:nvSpPr>
        <p:spPr>
          <a:xfrm>
            <a:off x="5249883" y="608556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Bulle narrative : rectangle à coins arrondis 34">
            <a:extLst>
              <a:ext uri="{FF2B5EF4-FFF2-40B4-BE49-F238E27FC236}">
                <a16:creationId xmlns:a16="http://schemas.microsoft.com/office/drawing/2014/main" id="{FDCE62D2-4186-9BFC-870D-348B23DEDF15}"/>
              </a:ext>
            </a:extLst>
          </p:cNvPr>
          <p:cNvSpPr/>
          <p:nvPr/>
        </p:nvSpPr>
        <p:spPr>
          <a:xfrm>
            <a:off x="1457122" y="5750983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8741AB-47CF-D20F-B576-931D6CBE7357}"/>
              </a:ext>
            </a:extLst>
          </p:cNvPr>
          <p:cNvSpPr/>
          <p:nvPr/>
        </p:nvSpPr>
        <p:spPr>
          <a:xfrm>
            <a:off x="3148937" y="6083897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4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7" grpId="0" animBg="1"/>
      <p:bldP spid="15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708</TotalTime>
  <Words>71</Words>
  <Application>Microsoft Office PowerPoint</Application>
  <PresentationFormat>Affichage à l'écran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 les étiquettes et fabrique des nombres.</vt:lpstr>
      <vt:lpstr>Correction</vt:lpstr>
      <vt:lpstr>Lis les étiquettes et fabrique des nombres.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49</cp:revision>
  <dcterms:created xsi:type="dcterms:W3CDTF">2023-02-07T14:55:57Z</dcterms:created>
  <dcterms:modified xsi:type="dcterms:W3CDTF">2025-09-13T11:00:32Z</dcterms:modified>
</cp:coreProperties>
</file>